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B741-C15F-4A25-BF2F-2065024164C4}" type="datetimeFigureOut">
              <a:rPr lang="de-DE" smtClean="0"/>
              <a:pPr/>
              <a:t>05.06.2011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8B25-A157-4688-926D-255D610005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181" y="0"/>
            <a:ext cx="6891181" cy="943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340768" y="133164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SV </a:t>
            </a:r>
            <a:r>
              <a:rPr lang="de-DE" dirty="0" err="1" smtClean="0"/>
              <a:t>Veldenz</a:t>
            </a:r>
            <a:r>
              <a:rPr lang="de-DE" dirty="0" smtClean="0"/>
              <a:t> Lauterecken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628800" y="16196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42107710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Kai</dc:creator>
  <cp:lastModifiedBy>Kai</cp:lastModifiedBy>
  <cp:revision>1</cp:revision>
  <dcterms:created xsi:type="dcterms:W3CDTF">2011-05-09T17:25:05Z</dcterms:created>
  <dcterms:modified xsi:type="dcterms:W3CDTF">2011-06-05T21:07:04Z</dcterms:modified>
</cp:coreProperties>
</file>